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</p:sldIdLst>
  <p:sldSz cx="6858000" cy="9906000"/>
  <p:notesSz cx="6858000" cy="9906000"/>
  <p:embeddedFontLst>
    <p:embeddedFont>
      <p:font typeface="EEDTWV+Arial-BoldMT"/>
      <p:regular r:id="rId8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font" Target="fonts/font1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44539" y="1978759"/>
            <a:ext cx="5138270" cy="22855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19150" marR="0">
              <a:lnSpc>
                <a:spcPts val="6032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Christmas</a:t>
            </a:r>
          </a:p>
          <a:p>
            <a:pPr marL="0" marR="0">
              <a:lnSpc>
                <a:spcPts val="58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Shopping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 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Race</a:t>
            </a:r>
          </a:p>
          <a:p>
            <a:pPr marL="247519" marR="0">
              <a:lnSpc>
                <a:spcPts val="5832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from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 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Tiffany’s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06880" y="4276951"/>
            <a:ext cx="3371511" cy="1124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6559" marR="0">
              <a:lnSpc>
                <a:spcPts val="6032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New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 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York</a:t>
            </a:r>
          </a:p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EEDTWV+Arial-BoldMT"/>
                <a:cs typeface="EEDTWV+Arial-BoldMT"/>
              </a:rPr>
              <a:t>12noon</a:t>
            </a:r>
            <a:r>
              <a:rPr dirty="0" sz="2400" spc="1332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2400" baseline="30000" b="1">
                <a:solidFill>
                  <a:srgbClr val="000000"/>
                </a:solidFill>
                <a:latin typeface="EEDTWV+Arial-BoldMT"/>
                <a:cs typeface="EEDTWV+Arial-BoldMT"/>
              </a:rPr>
              <a:t>s</a:t>
            </a:r>
            <a:r>
              <a:rPr dirty="0" sz="2400" baseline="30000" spc="73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2400" b="1">
                <a:solidFill>
                  <a:srgbClr val="000000"/>
                </a:solidFill>
                <a:latin typeface="EEDTWV+Arial-BoldMT"/>
                <a:cs typeface="EEDTWV+Arial-BoldMT"/>
              </a:rPr>
              <a:t>December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76232" y="5511933"/>
            <a:ext cx="847129" cy="7443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780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808080"/>
                </a:solidFill>
                <a:latin typeface="EEDTWV+Arial-BoldMT"/>
                <a:cs typeface="EEDTWV+Arial-BoldMT"/>
              </a:rPr>
              <a:t>£3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 b="1">
                <a:solidFill>
                  <a:srgbClr val="808080"/>
                </a:solidFill>
                <a:latin typeface="EEDTWV+Arial-BoldMT"/>
                <a:cs typeface="EEDTWV+Arial-BoldMT"/>
              </a:rPr>
              <a:t>each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13360" y="8087881"/>
            <a:ext cx="6479735" cy="16913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3831" marR="0">
              <a:lnSpc>
                <a:spcPts val="4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Buy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virtual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balloons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for</a:t>
            </a:r>
          </a:p>
          <a:p>
            <a:pPr marL="736074" marR="0">
              <a:lnSpc>
                <a:spcPts val="477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St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Johns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PTA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at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…</a:t>
            </a:r>
          </a:p>
          <a:p>
            <a:pPr marL="0" marR="0">
              <a:lnSpc>
                <a:spcPts val="3128"/>
              </a:lnSpc>
              <a:spcBef>
                <a:spcPts val="195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EEDTWV+Arial-BoldMT"/>
                <a:cs typeface="EEDTWV+Arial-BoldMT"/>
              </a:rPr>
              <a:t>https://ecoracing.co/user/page/1234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44539" y="149959"/>
            <a:ext cx="5138270" cy="22855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19150" marR="0">
              <a:lnSpc>
                <a:spcPts val="6032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Christmas</a:t>
            </a:r>
          </a:p>
          <a:p>
            <a:pPr marL="0" marR="0">
              <a:lnSpc>
                <a:spcPts val="58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Shopping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 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Race</a:t>
            </a:r>
          </a:p>
          <a:p>
            <a:pPr marL="247519" marR="0">
              <a:lnSpc>
                <a:spcPts val="5832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from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 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Tiffany’s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47519" y="2448151"/>
            <a:ext cx="3330871" cy="11038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5919" marR="0">
              <a:lnSpc>
                <a:spcPts val="6032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New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 </a:t>
            </a:r>
            <a:r>
              <a:rPr dirty="0" sz="5400" b="1">
                <a:solidFill>
                  <a:srgbClr val="ffffff"/>
                </a:solidFill>
                <a:latin typeface="EEDTWV+Arial-BoldMT"/>
                <a:cs typeface="EEDTWV+Arial-BoldMT"/>
              </a:rPr>
              <a:t>York</a:t>
            </a:r>
          </a:p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EEDTWV+Arial-BoldMT"/>
                <a:cs typeface="EEDTWV+Arial-BoldMT"/>
              </a:rPr>
              <a:t>12noon</a:t>
            </a:r>
            <a:r>
              <a:rPr dirty="0" sz="2400" spc="1332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2400" baseline="29999" b="1">
                <a:solidFill>
                  <a:srgbClr val="000000"/>
                </a:solidFill>
                <a:latin typeface="EEDTWV+Arial-BoldMT"/>
                <a:cs typeface="EEDTWV+Arial-BoldMT"/>
              </a:rPr>
              <a:t>s</a:t>
            </a:r>
            <a:r>
              <a:rPr dirty="0" sz="2400" baseline="29999" spc="73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2400" b="1">
                <a:solidFill>
                  <a:srgbClr val="000000"/>
                </a:solidFill>
                <a:latin typeface="EEDTWV+Arial-BoldMT"/>
                <a:cs typeface="EEDTWV+Arial-BoldMT"/>
              </a:rPr>
              <a:t>December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13360" y="7925321"/>
            <a:ext cx="6479735" cy="16913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3831" marR="0">
              <a:lnSpc>
                <a:spcPts val="4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Buy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virtual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balloons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for</a:t>
            </a:r>
          </a:p>
          <a:p>
            <a:pPr marL="736074" marR="0">
              <a:lnSpc>
                <a:spcPts val="477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St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Johns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PTA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at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 </a:t>
            </a:r>
            <a:r>
              <a:rPr dirty="0" sz="4400" b="1">
                <a:solidFill>
                  <a:srgbClr val="000000"/>
                </a:solidFill>
                <a:latin typeface="EEDTWV+Arial-BoldMT"/>
                <a:cs typeface="EEDTWV+Arial-BoldMT"/>
              </a:rPr>
              <a:t>…</a:t>
            </a:r>
          </a:p>
          <a:p>
            <a:pPr marL="0" marR="0">
              <a:lnSpc>
                <a:spcPts val="3128"/>
              </a:lnSpc>
              <a:spcBef>
                <a:spcPts val="195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EEDTWV+Arial-BoldMT"/>
                <a:cs typeface="EEDTWV+Arial-BoldMT"/>
              </a:rPr>
              <a:t>https://ecoracing.co/user/page/1234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2022-01-07T09:19:38-06:00</dcterms:modified>
</cp:coreProperties>
</file>