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3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BCD4"/>
    <a:srgbClr val="FFFF66"/>
    <a:srgbClr val="BD0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5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36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2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1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2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2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2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5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5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6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BC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nin statue at St. Petersburg, Russia | Statue, Greek statue, Petersburg">
            <a:extLst>
              <a:ext uri="{FF2B5EF4-FFF2-40B4-BE49-F238E27FC236}">
                <a16:creationId xmlns:a16="http://schemas.microsoft.com/office/drawing/2014/main" id="{36970C66-89A8-4B2D-A8A6-4DCABAFF21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4" r="23609"/>
          <a:stretch/>
        </p:blipFill>
        <p:spPr bwMode="auto">
          <a:xfrm>
            <a:off x="342926" y="10"/>
            <a:ext cx="6515074" cy="990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37411F8-53A4-49C9-979C-00DBB0FF0341}"/>
              </a:ext>
            </a:extLst>
          </p:cNvPr>
          <p:cNvSpPr/>
          <p:nvPr/>
        </p:nvSpPr>
        <p:spPr>
          <a:xfrm>
            <a:off x="456326" y="-53304"/>
            <a:ext cx="6303701" cy="29606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MAY DAY VIRTUAL RACE </a:t>
            </a:r>
          </a:p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from St Petersburg</a:t>
            </a:r>
            <a:r>
              <a:rPr lang="en-US" sz="36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</a:p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home of the Russian Revolution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b="1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6777A3-5A74-4BD1-97AB-68A8B5FF1E2C}"/>
              </a:ext>
            </a:extLst>
          </p:cNvPr>
          <p:cNvSpPr txBox="1"/>
          <p:nvPr/>
        </p:nvSpPr>
        <p:spPr>
          <a:xfrm>
            <a:off x="451241" y="1994799"/>
            <a:ext cx="62106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 to </a:t>
            </a:r>
            <a:r>
              <a:rPr lang="en-GB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https://ecoracing.co/user/page/???? </a:t>
            </a:r>
          </a:p>
          <a:p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now and buy lots of balloons for</a:t>
            </a:r>
          </a:p>
          <a:p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Myxxcharity</a:t>
            </a:r>
            <a:endParaRPr lang="en-GB" dirty="0">
              <a:effectLst/>
            </a:endParaRPr>
          </a:p>
        </p:txBody>
      </p:sp>
      <p:pic>
        <p:nvPicPr>
          <p:cNvPr id="8" name="Picture 7" descr="A picture containing light&#10;&#10;Description automatically generated">
            <a:extLst>
              <a:ext uri="{FF2B5EF4-FFF2-40B4-BE49-F238E27FC236}">
                <a16:creationId xmlns:a16="http://schemas.microsoft.com/office/drawing/2014/main" id="{7CEB00D3-A25A-48A0-9A34-8BED52DBB9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47"/>
          <a:stretch/>
        </p:blipFill>
        <p:spPr>
          <a:xfrm flipH="1">
            <a:off x="16329" y="4254919"/>
            <a:ext cx="5388428" cy="68196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343A23-363D-4FBD-A0E1-EB3C86DF42C4}"/>
              </a:ext>
            </a:extLst>
          </p:cNvPr>
          <p:cNvSpPr/>
          <p:nvPr/>
        </p:nvSpPr>
        <p:spPr>
          <a:xfrm>
            <a:off x="443587" y="3280488"/>
            <a:ext cx="2740484" cy="834074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 wrap="square"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 Noon</a:t>
            </a:r>
          </a:p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400" b="1" baseline="300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</a:t>
            </a:r>
            <a:r>
              <a:rPr lang="en-US" sz="24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E18692-BD51-406C-86FB-2C16B390B402}"/>
              </a:ext>
            </a:extLst>
          </p:cNvPr>
          <p:cNvSpPr txBox="1"/>
          <p:nvPr/>
        </p:nvSpPr>
        <p:spPr>
          <a:xfrm>
            <a:off x="254732" y="7162800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£3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914C8B2-091E-4681-B0A8-F010D342A02A}"/>
              </a:ext>
            </a:extLst>
          </p:cNvPr>
          <p:cNvSpPr/>
          <p:nvPr/>
        </p:nvSpPr>
        <p:spPr>
          <a:xfrm>
            <a:off x="171450" y="7048500"/>
            <a:ext cx="876300" cy="798731"/>
          </a:xfrm>
          <a:prstGeom prst="ellipse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B9F6D-A357-4066-AFC8-0CCC812D89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2970" y="7755984"/>
            <a:ext cx="1847248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53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n Russia, a Soviet revival grips leadership - The Washington Post">
            <a:extLst>
              <a:ext uri="{FF2B5EF4-FFF2-40B4-BE49-F238E27FC236}">
                <a16:creationId xmlns:a16="http://schemas.microsoft.com/office/drawing/2014/main" id="{1C66FD08-61C8-4D6B-BCD9-F5700B512B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5" r="40495" b="-1"/>
          <a:stretch/>
        </p:blipFill>
        <p:spPr bwMode="auto">
          <a:xfrm>
            <a:off x="20" y="10"/>
            <a:ext cx="6857980" cy="990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7BEDB2-CD21-455C-ADEE-8A6AD6C85A67}"/>
              </a:ext>
            </a:extLst>
          </p:cNvPr>
          <p:cNvSpPr/>
          <p:nvPr/>
        </p:nvSpPr>
        <p:spPr>
          <a:xfrm>
            <a:off x="152400" y="2751816"/>
            <a:ext cx="6496050" cy="168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MAY DAY VIRTUAL RACE 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from St Petersburg,</a:t>
            </a:r>
            <a:r>
              <a:rPr lang="en-US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home of the 1917 Russian Revolution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3ADFD3-86BD-448A-A03D-12144C0EE810}"/>
              </a:ext>
            </a:extLst>
          </p:cNvPr>
          <p:cNvSpPr/>
          <p:nvPr/>
        </p:nvSpPr>
        <p:spPr>
          <a:xfrm>
            <a:off x="502896" y="4446929"/>
            <a:ext cx="4014114" cy="424732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 wrap="square"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 Noon 1</a:t>
            </a:r>
            <a:r>
              <a:rPr lang="en-US" sz="2400" b="1" baseline="30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</a:t>
            </a: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May </a:t>
            </a:r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6377A32C-8224-44EB-BC0C-D2CF92B94E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34"/>
          <a:stretch/>
        </p:blipFill>
        <p:spPr>
          <a:xfrm>
            <a:off x="1847831" y="4641305"/>
            <a:ext cx="5010169" cy="69715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8707A1-5B23-4A34-AD7E-278FFCFEAEB6}"/>
              </a:ext>
            </a:extLst>
          </p:cNvPr>
          <p:cNvSpPr txBox="1"/>
          <p:nvPr/>
        </p:nvSpPr>
        <p:spPr>
          <a:xfrm>
            <a:off x="56582" y="5252349"/>
            <a:ext cx="691170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Go to 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https://ecoracing.co/user/page/???? </a:t>
            </a:r>
          </a:p>
          <a:p>
            <a:r>
              <a:rPr lang="en-GB" sz="28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right now and buy lots of balloons </a:t>
            </a:r>
          </a:p>
          <a:p>
            <a:r>
              <a:rPr lang="en-GB" sz="28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For Myxxcharity</a:t>
            </a:r>
            <a:endParaRPr lang="en-GB" sz="28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E825A2-6843-4A2E-8E0C-CF443928C9D2}"/>
              </a:ext>
            </a:extLst>
          </p:cNvPr>
          <p:cNvSpPr txBox="1"/>
          <p:nvPr/>
        </p:nvSpPr>
        <p:spPr>
          <a:xfrm>
            <a:off x="3778982" y="7791450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£3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194D93C-0128-4C26-BF33-9D3DEE35539D}"/>
              </a:ext>
            </a:extLst>
          </p:cNvPr>
          <p:cNvSpPr/>
          <p:nvPr/>
        </p:nvSpPr>
        <p:spPr>
          <a:xfrm>
            <a:off x="3695700" y="7677150"/>
            <a:ext cx="876300" cy="798731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0BC753-A2B8-47A2-8194-0727A965EE9E}"/>
              </a:ext>
            </a:extLst>
          </p:cNvPr>
          <p:cNvSpPr/>
          <p:nvPr/>
        </p:nvSpPr>
        <p:spPr>
          <a:xfrm>
            <a:off x="4806037" y="9363984"/>
            <a:ext cx="2484676" cy="424732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 wrap="square"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©Ecoracing</a:t>
            </a: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10D1D68B-21EE-458B-B91C-2BE948FB0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36" y="7103509"/>
            <a:ext cx="1847831" cy="184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61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83</Words>
  <Application>Microsoft Office PowerPoint</Application>
  <PresentationFormat>A4 Paper (210x297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Extrabold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 Phillips</cp:lastModifiedBy>
  <cp:revision>9</cp:revision>
  <dcterms:created xsi:type="dcterms:W3CDTF">2021-03-01T16:22:46Z</dcterms:created>
  <dcterms:modified xsi:type="dcterms:W3CDTF">2021-10-20T13:24:32Z</dcterms:modified>
</cp:coreProperties>
</file>