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07"/>
    <a:srgbClr val="9EBCD4"/>
    <a:srgbClr val="FFFF66"/>
    <a:srgbClr val="BD0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5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2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2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4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4CB2-3981-4861-8A4F-CFAE12D18843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Travel Guide to Manaus, Brazil">
            <a:extLst>
              <a:ext uri="{FF2B5EF4-FFF2-40B4-BE49-F238E27FC236}">
                <a16:creationId xmlns:a16="http://schemas.microsoft.com/office/drawing/2014/main" id="{F59C291F-9018-4383-A0C0-8DE15CA69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20140"/>
          <a:stretch/>
        </p:blipFill>
        <p:spPr bwMode="auto">
          <a:xfrm>
            <a:off x="20" y="10"/>
            <a:ext cx="6857980" cy="99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7A1FC469-DF36-4DB3-BE02-D0874CEC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r="25047" b="28365"/>
          <a:stretch/>
        </p:blipFill>
        <p:spPr>
          <a:xfrm flipH="1">
            <a:off x="0" y="20320"/>
            <a:ext cx="4869359" cy="400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1794F4-3E27-4605-8632-7C37EA36D097}"/>
              </a:ext>
            </a:extLst>
          </p:cNvPr>
          <p:cNvSpPr txBox="1"/>
          <p:nvPr/>
        </p:nvSpPr>
        <p:spPr>
          <a:xfrm>
            <a:off x="300111" y="8095879"/>
            <a:ext cx="6344529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</a:t>
            </a:r>
          </a:p>
          <a:p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https://ecoracing.co/user/page/1x3x</a:t>
            </a:r>
          </a:p>
          <a:p>
            <a:r>
              <a:rPr lang="en-GB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virtual balloons for </a:t>
            </a: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Myxxcharity</a:t>
            </a:r>
            <a:endParaRPr lang="en-GB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5CF84-EC69-4D62-B76B-05D912906726}"/>
              </a:ext>
            </a:extLst>
          </p:cNvPr>
          <p:cNvSpPr txBox="1"/>
          <p:nvPr/>
        </p:nvSpPr>
        <p:spPr>
          <a:xfrm>
            <a:off x="309342" y="225425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E609BD-EB80-48B7-B529-CE4005858793}"/>
              </a:ext>
            </a:extLst>
          </p:cNvPr>
          <p:cNvSpPr/>
          <p:nvPr/>
        </p:nvSpPr>
        <p:spPr>
          <a:xfrm>
            <a:off x="264160" y="2198370"/>
            <a:ext cx="609600" cy="5701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5BC76-F626-4B74-AB0F-3A78BBEC29A2}"/>
              </a:ext>
            </a:extLst>
          </p:cNvPr>
          <p:cNvSpPr/>
          <p:nvPr/>
        </p:nvSpPr>
        <p:spPr>
          <a:xfrm>
            <a:off x="-103518" y="215958"/>
            <a:ext cx="6681471" cy="64633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BALLOON RACE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4897D-00BE-4DAD-9BEA-80481DADA4A1}"/>
              </a:ext>
            </a:extLst>
          </p:cNvPr>
          <p:cNvSpPr/>
          <p:nvPr/>
        </p:nvSpPr>
        <p:spPr>
          <a:xfrm>
            <a:off x="2560962" y="851440"/>
            <a:ext cx="4014114" cy="75713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Noon 2</a:t>
            </a:r>
            <a:r>
              <a:rPr lang="en-US" sz="2400" b="1" baseline="300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June</a:t>
            </a:r>
            <a:br>
              <a:rPr lang="en-US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Manaus, Amazonia 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B58EF8E-F91D-4D3D-9E25-AC810FFB9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61" y="6495583"/>
            <a:ext cx="1708030" cy="1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re to go in the Amazon | Travel guide | Audley Travel">
            <a:extLst>
              <a:ext uri="{FF2B5EF4-FFF2-40B4-BE49-F238E27FC236}">
                <a16:creationId xmlns:a16="http://schemas.microsoft.com/office/drawing/2014/main" id="{665FC83F-7857-4B98-BDAA-E6A2870E0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41" r="24640"/>
          <a:stretch/>
        </p:blipFill>
        <p:spPr bwMode="auto">
          <a:xfrm>
            <a:off x="20" y="10"/>
            <a:ext cx="6857980" cy="99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CF17D9F-2DAF-46AA-A86D-A7576EBED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r="25047" b="28365"/>
          <a:stretch/>
        </p:blipFill>
        <p:spPr>
          <a:xfrm flipH="1">
            <a:off x="0" y="20320"/>
            <a:ext cx="4869359" cy="4003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370AC-6AD9-4389-91F9-D4DDF23481A9}"/>
              </a:ext>
            </a:extLst>
          </p:cNvPr>
          <p:cNvSpPr txBox="1"/>
          <p:nvPr/>
        </p:nvSpPr>
        <p:spPr>
          <a:xfrm>
            <a:off x="71141" y="7912999"/>
            <a:ext cx="6857980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</a:t>
            </a:r>
          </a:p>
          <a:p>
            <a:r>
              <a:rPr lang="en-GB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https://ecoracing.co/user/page/1x3x</a:t>
            </a:r>
          </a:p>
          <a:p>
            <a:r>
              <a:rPr lang="en-GB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virtual balloons for </a:t>
            </a:r>
            <a:r>
              <a:rPr lang="en-GB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Myxxcharity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676BA-0B6E-4BFE-A25E-16A28DDEE22E}"/>
              </a:ext>
            </a:extLst>
          </p:cNvPr>
          <p:cNvSpPr txBox="1"/>
          <p:nvPr/>
        </p:nvSpPr>
        <p:spPr>
          <a:xfrm>
            <a:off x="309342" y="225425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32C40C-2E19-4AAC-BBDE-3B8D46BF6E19}"/>
              </a:ext>
            </a:extLst>
          </p:cNvPr>
          <p:cNvSpPr/>
          <p:nvPr/>
        </p:nvSpPr>
        <p:spPr>
          <a:xfrm>
            <a:off x="264160" y="2198370"/>
            <a:ext cx="609600" cy="5701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22A24-472E-4A7B-A239-FAA6D2DFD5DF}"/>
              </a:ext>
            </a:extLst>
          </p:cNvPr>
          <p:cNvSpPr/>
          <p:nvPr/>
        </p:nvSpPr>
        <p:spPr>
          <a:xfrm>
            <a:off x="269596" y="7159264"/>
            <a:ext cx="6344529" cy="86793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Noon 2</a:t>
            </a:r>
            <a:r>
              <a:rPr lang="en-US" sz="2800" baseline="30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June</a:t>
            </a:r>
            <a:br>
              <a:rPr lang="en-US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Manaus, Amazonia 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EEEFB3D-7A4A-4874-B3B6-B9757A5D3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1" y="4602346"/>
            <a:ext cx="1749879" cy="17498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C13084-7694-415B-9461-3442B7D5AEE3}"/>
              </a:ext>
            </a:extLst>
          </p:cNvPr>
          <p:cNvSpPr/>
          <p:nvPr/>
        </p:nvSpPr>
        <p:spPr>
          <a:xfrm>
            <a:off x="-103518" y="6474518"/>
            <a:ext cx="6681471" cy="64633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BALLOON RACE</a:t>
            </a:r>
          </a:p>
        </p:txBody>
      </p:sp>
    </p:spTree>
    <p:extLst>
      <p:ext uri="{BB962C8B-B14F-4D97-AF65-F5344CB8AC3E}">
        <p14:creationId xmlns:p14="http://schemas.microsoft.com/office/powerpoint/2010/main" val="364279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72</Words>
  <Application>Microsoft Office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 Phillips</cp:lastModifiedBy>
  <cp:revision>12</cp:revision>
  <dcterms:created xsi:type="dcterms:W3CDTF">2021-03-01T17:17:49Z</dcterms:created>
  <dcterms:modified xsi:type="dcterms:W3CDTF">2021-10-20T15:03:18Z</dcterms:modified>
</cp:coreProperties>
</file>